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成冨努" userId="3b49ec1e-0926-40c2-9c46-30de310ea321" providerId="ADAL" clId="{612FDBB1-0282-402E-A3A5-BEE95341F523}"/>
    <pc:docChg chg="undo custSel modSld">
      <pc:chgData name="成冨努" userId="3b49ec1e-0926-40c2-9c46-30de310ea321" providerId="ADAL" clId="{612FDBB1-0282-402E-A3A5-BEE95341F523}" dt="2021-03-24T08:26:22.056" v="384" actId="403"/>
      <pc:docMkLst>
        <pc:docMk/>
      </pc:docMkLst>
      <pc:sldChg chg="modSp mod">
        <pc:chgData name="成冨努" userId="3b49ec1e-0926-40c2-9c46-30de310ea321" providerId="ADAL" clId="{612FDBB1-0282-402E-A3A5-BEE95341F523}" dt="2021-03-24T08:26:22.056" v="384" actId="403"/>
        <pc:sldMkLst>
          <pc:docMk/>
          <pc:sldMk cId="3610115433" sldId="256"/>
        </pc:sldMkLst>
        <pc:spChg chg="mod">
          <ac:chgData name="成冨努" userId="3b49ec1e-0926-40c2-9c46-30de310ea321" providerId="ADAL" clId="{612FDBB1-0282-402E-A3A5-BEE95341F523}" dt="2021-03-24T04:44:03.654" v="194" actId="1035"/>
          <ac:spMkLst>
            <pc:docMk/>
            <pc:sldMk cId="3610115433" sldId="256"/>
            <ac:spMk id="4" creationId="{2C8B2989-4B55-46D1-99DD-5AE8B910E5DF}"/>
          </ac:spMkLst>
        </pc:spChg>
        <pc:spChg chg="mod">
          <ac:chgData name="成冨努" userId="3b49ec1e-0926-40c2-9c46-30de310ea321" providerId="ADAL" clId="{612FDBB1-0282-402E-A3A5-BEE95341F523}" dt="2021-03-24T04:43:59.382" v="185" actId="1035"/>
          <ac:spMkLst>
            <pc:docMk/>
            <pc:sldMk cId="3610115433" sldId="256"/>
            <ac:spMk id="5" creationId="{ADAA5D2E-4DC0-4E5D-97F5-EBB995170E69}"/>
          </ac:spMkLst>
        </pc:spChg>
        <pc:spChg chg="mod">
          <ac:chgData name="成冨努" userId="3b49ec1e-0926-40c2-9c46-30de310ea321" providerId="ADAL" clId="{612FDBB1-0282-402E-A3A5-BEE95341F523}" dt="2021-03-24T08:26:22.056" v="384" actId="403"/>
          <ac:spMkLst>
            <pc:docMk/>
            <pc:sldMk cId="3610115433" sldId="256"/>
            <ac:spMk id="6" creationId="{07963B10-C6E0-4FE2-89C3-E231CCC527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23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8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81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60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31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2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6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10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1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10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78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FC744-F33F-4056-A833-CAE220B75DC3}" type="datetimeFigureOut">
              <a:rPr kumimoji="1" lang="ja-JP" altLang="en-US" smtClean="0"/>
              <a:t>2021/3/24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CB80-C0F8-4153-AC82-2DFA9F844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62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8B2989-4B55-46D1-99DD-5AE8B910E5DF}"/>
              </a:ext>
            </a:extLst>
          </p:cNvPr>
          <p:cNvSpPr txBox="1"/>
          <p:nvPr/>
        </p:nvSpPr>
        <p:spPr>
          <a:xfrm>
            <a:off x="0" y="14382"/>
            <a:ext cx="1219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dirty="0">
                <a:solidFill>
                  <a:srgbClr val="FF0000"/>
                </a:solidFill>
                <a:highlight>
                  <a:srgbClr val="FFFF00"/>
                </a:highlight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今すぐ！３分でできる！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AA5D2E-4DC0-4E5D-97F5-EBB995170E69}"/>
              </a:ext>
            </a:extLst>
          </p:cNvPr>
          <p:cNvSpPr txBox="1"/>
          <p:nvPr/>
        </p:nvSpPr>
        <p:spPr>
          <a:xfrm>
            <a:off x="0" y="1389504"/>
            <a:ext cx="12191999" cy="3046988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LINE</a:t>
            </a:r>
            <a:r>
              <a:rPr kumimoji="1" lang="ja-JP" altLang="en-US" sz="9600" dirty="0">
                <a:solidFill>
                  <a:srgbClr val="FF0000"/>
                </a:solidFill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個人情報流出</a:t>
            </a:r>
            <a:endParaRPr kumimoji="1" lang="en-US" altLang="ja-JP" sz="9600" dirty="0">
              <a:solidFill>
                <a:srgbClr val="FF0000"/>
              </a:solidFill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pPr algn="ctr"/>
            <a:r>
              <a:rPr kumimoji="1" lang="ja-JP" altLang="en-US" sz="96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対策設定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963B10-C6E0-4FE2-89C3-E231CCC52788}"/>
              </a:ext>
            </a:extLst>
          </p:cNvPr>
          <p:cNvSpPr txBox="1"/>
          <p:nvPr/>
        </p:nvSpPr>
        <p:spPr>
          <a:xfrm>
            <a:off x="85074" y="4568496"/>
            <a:ext cx="12495728" cy="10433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①</a:t>
            </a:r>
            <a:r>
              <a:rPr kumimoji="1" lang="en-US" altLang="ja-JP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LINE</a:t>
            </a:r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アプリを開く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②左下の「ホーム」をクリック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➂右上の「⚙設定」をクリック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④「アカウント」をクリック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⑤「ログイン許可」をオフ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⑥「友だち」をクリック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⑦</a:t>
            </a:r>
            <a:r>
              <a:rPr kumimoji="1" lang="ja-JP" altLang="en-US" sz="32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「友だち自動追加・友だちへの追加を許可」をオフ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⑧「プライバシー管理」をクリック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⑨「</a:t>
            </a:r>
            <a:r>
              <a:rPr kumimoji="1" lang="en-US" altLang="ja-JP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ID</a:t>
            </a:r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による友だち追加を許可」をオフ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⑩「</a:t>
            </a:r>
            <a:r>
              <a:rPr kumimoji="1" lang="en-US" altLang="ja-JP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Letter Sealing</a:t>
            </a:r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」をオン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⑪「アプリからの情報アクセス」を拒否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⑫「情報の提供」内をオフ</a:t>
            </a:r>
            <a:endParaRPr kumimoji="1" lang="en-US" altLang="ja-JP" sz="54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pPr>
              <a:lnSpc>
                <a:spcPts val="4800"/>
              </a:lnSpc>
            </a:pPr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　</a:t>
            </a:r>
            <a:r>
              <a:rPr kumimoji="1" lang="ja-JP" altLang="en-US" sz="32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 </a:t>
            </a:r>
            <a:r>
              <a:rPr kumimoji="1" lang="en-US" altLang="ja-JP" sz="24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※</a:t>
            </a:r>
            <a:r>
              <a:rPr kumimoji="1" lang="ja-JP" altLang="en-US" sz="24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コミュニケーション関連情報、位置情報の取得を許可、</a:t>
            </a:r>
            <a:r>
              <a:rPr kumimoji="1" lang="en-US" altLang="ja-JP" sz="2400" dirty="0" err="1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LINEBeacon</a:t>
            </a:r>
            <a:endParaRPr kumimoji="1" lang="en-US" altLang="ja-JP" sz="24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⑬「広告の設定」内をオフ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⑭「文字認識用の写真の提供を許可」を許可しない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ja-JP" altLang="en-US" sz="4000" dirty="0"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⑮「写真データの取得を許可」を同意しない</a:t>
            </a:r>
            <a:endParaRPr kumimoji="1" lang="en-US" altLang="ja-JP" sz="4000" dirty="0">
              <a:latin typeface="07やさしさアンチック" panose="02000600000000000000" pitchFamily="50" charset="-128"/>
              <a:ea typeface="07やさしさアンチック" panose="02000600000000000000" pitchFamily="50" charset="-128"/>
            </a:endParaRPr>
          </a:p>
          <a:p>
            <a:r>
              <a:rPr kumimoji="1" lang="en-US" altLang="ja-JP" sz="3200" dirty="0">
                <a:highlight>
                  <a:srgbClr val="FFFF00"/>
                </a:highlight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※LINE</a:t>
            </a:r>
            <a:r>
              <a:rPr kumimoji="1" lang="ja-JP" altLang="en-US" sz="3200" dirty="0">
                <a:highlight>
                  <a:srgbClr val="FFFF00"/>
                </a:highlight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でのやり取りの内容は個人情報を書かないにしましょう！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33D877C-F5A7-4838-8F47-A04400437D91}"/>
              </a:ext>
            </a:extLst>
          </p:cNvPr>
          <p:cNvSpPr/>
          <p:nvPr/>
        </p:nvSpPr>
        <p:spPr>
          <a:xfrm>
            <a:off x="177171" y="15233515"/>
            <a:ext cx="11846216" cy="76956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○○センター　　　　　電話：</a:t>
            </a:r>
            <a:r>
              <a:rPr kumimoji="1" lang="en-US" altLang="ja-JP" sz="3200" dirty="0">
                <a:solidFill>
                  <a:srgbClr val="FF0000"/>
                </a:solidFill>
                <a:latin typeface="07やさしさアンチック" panose="02000600000000000000" pitchFamily="50" charset="-128"/>
                <a:ea typeface="07やさしさアンチック" panose="02000600000000000000" pitchFamily="50" charset="-128"/>
              </a:rPr>
              <a:t>000-000-0000</a:t>
            </a:r>
          </a:p>
        </p:txBody>
      </p:sp>
      <p:pic>
        <p:nvPicPr>
          <p:cNvPr id="1026" name="Picture 2" descr="アカウント乗っ取りのイラスト">
            <a:extLst>
              <a:ext uri="{FF2B5EF4-FFF2-40B4-BE49-F238E27FC236}">
                <a16:creationId xmlns:a16="http://schemas.microsoft.com/office/drawing/2014/main" id="{6F345275-6287-45AF-81BF-6E2899D10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310" y="3739040"/>
            <a:ext cx="3685871" cy="304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15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182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07やさしさアンチック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成冨努</dc:creator>
  <cp:lastModifiedBy>成冨努</cp:lastModifiedBy>
  <cp:revision>3</cp:revision>
  <dcterms:created xsi:type="dcterms:W3CDTF">2021-03-24T03:39:39Z</dcterms:created>
  <dcterms:modified xsi:type="dcterms:W3CDTF">2021-03-24T08:26:34Z</dcterms:modified>
</cp:coreProperties>
</file>